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9" r:id="rId2"/>
    <p:sldId id="300" r:id="rId3"/>
    <p:sldId id="301" r:id="rId4"/>
    <p:sldId id="304" r:id="rId5"/>
    <p:sldId id="305" r:id="rId6"/>
    <p:sldId id="302" r:id="rId7"/>
    <p:sldId id="307" r:id="rId8"/>
    <p:sldId id="308" r:id="rId9"/>
    <p:sldId id="306" r:id="rId10"/>
    <p:sldId id="30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46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0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D0AC-7BE0-4408-91D4-64F187150AB6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FFF2-55DB-4D0F-A35D-802EC6D341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0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834D-C805-4F86-8760-20F950677FB2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3771-E994-4723-A641-AA62FDCC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0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PPT Design\프레젠테이션12\1.png"/>
          <p:cNvPicPr>
            <a:picLocks noChangeAspect="1" noChangeArrowheads="1"/>
          </p:cNvPicPr>
          <p:nvPr userDrawn="1"/>
        </p:nvPicPr>
        <p:blipFill>
          <a:blip r:embed="rId2" cstate="print"/>
          <a:srcRect l="23895" t="12685" r="23919" b="17729"/>
          <a:stretch>
            <a:fillRect/>
          </a:stretch>
        </p:blipFill>
        <p:spPr bwMode="auto">
          <a:xfrm>
            <a:off x="2843808" y="980728"/>
            <a:ext cx="3456384" cy="3456384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3528" y="4860032"/>
            <a:ext cx="8496944" cy="4411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 b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8296" y="5373216"/>
            <a:ext cx="4968875" cy="35947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11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작성자 정보 입력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443080" y="1628800"/>
            <a:ext cx="1907338" cy="430887"/>
            <a:chOff x="3443080" y="1628800"/>
            <a:chExt cx="1907338" cy="43088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793582" y="1628800"/>
              <a:ext cx="1556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0" kern="1200" dirty="0" smtClean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  <a:alpha val="72000"/>
                        </a:schemeClr>
                      </a:gs>
                    </a:gsLst>
                    <a:lin ang="5400000" scaled="1"/>
                    <a:tileRect/>
                  </a:gra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43080" y="1660068"/>
              <a:ext cx="313592" cy="384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1115963" y="2636912"/>
            <a:ext cx="6912074" cy="338328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None/>
              <a:defRPr lang="ko-KR" altLang="en-US" sz="1500" b="1" kern="1200" baseline="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Content 1</a:t>
            </a:r>
          </a:p>
          <a:p>
            <a:pPr lvl="0"/>
            <a:r>
              <a:rPr lang="en-US" altLang="ko-KR" dirty="0" smtClean="0"/>
              <a:t>Content 2</a:t>
            </a:r>
          </a:p>
          <a:p>
            <a:pPr lvl="0"/>
            <a:r>
              <a:rPr lang="en-US" altLang="ko-KR" dirty="0" smtClean="0"/>
              <a:t>Content 3</a:t>
            </a:r>
          </a:p>
          <a:p>
            <a:pPr lvl="0"/>
            <a:r>
              <a:rPr lang="en-US" altLang="ko-KR" dirty="0" smtClean="0"/>
              <a:t>Content 4</a:t>
            </a:r>
          </a:p>
          <a:p>
            <a:pPr lvl="0"/>
            <a:r>
              <a:rPr lang="en-US" altLang="ko-KR" dirty="0" smtClean="0"/>
              <a:t>Content 5</a:t>
            </a:r>
          </a:p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189001" y="3070121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rPr>
              <a:t>Thank you!</a:t>
            </a:r>
            <a:endParaRPr lang="ko-KR" altLang="en-US" sz="2200" b="0" kern="12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  <a:alpha val="72000"/>
                    </a:schemeClr>
                  </a:gs>
                </a:gsLst>
                <a:lin ang="5400000" scaled="1"/>
                <a:tileRect/>
              </a:gra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3284985"/>
            <a:ext cx="320384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88000">
                <a:schemeClr val="bg1">
                  <a:lumMod val="95000"/>
                  <a:alpha val="16000"/>
                </a:schemeClr>
              </a:gs>
              <a:gs pos="100000">
                <a:schemeClr val="tx1">
                  <a:lumMod val="65000"/>
                  <a:lumOff val="35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msk\Desktop\body_swoop.png"/>
          <p:cNvPicPr>
            <a:picLocks noChangeAspect="1" noChangeArrowheads="1"/>
          </p:cNvPicPr>
          <p:nvPr/>
        </p:nvPicPr>
        <p:blipFill>
          <a:blip r:embed="rId13" cstate="print">
            <a:lum/>
          </a:blip>
          <a:srcRect/>
          <a:stretch>
            <a:fillRect/>
          </a:stretch>
        </p:blipFill>
        <p:spPr bwMode="auto">
          <a:xfrm>
            <a:off x="12192" y="-12540"/>
            <a:ext cx="9139428" cy="1028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3568" y="1023175"/>
            <a:ext cx="7772400" cy="182976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소프트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웨어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공학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MobileRobot</a:t>
            </a:r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Controller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652120" y="4291080"/>
            <a:ext cx="3056384" cy="15121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분반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Milkis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조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2011280024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김창현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2010920033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박현우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2010920055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장홍진</a:t>
            </a:r>
            <a:endParaRPr lang="ko-KR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83568" y="280536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및 운영 산출물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08920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600" dirty="0" smtClean="0">
                <a:solidFill>
                  <a:srgbClr val="464646"/>
                </a:solidFill>
                <a:latin typeface="+mj-ea"/>
              </a:rPr>
              <a:t>감사합니다</a:t>
            </a:r>
            <a:endParaRPr lang="ko-KR" altLang="en-US" sz="3100" spc="6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11560" y="1708106"/>
            <a:ext cx="7560840" cy="416916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marR="0" lvl="0" indent="0" algn="l" defTabSz="914400" rtl="0" eaLnBrk="1" fontAlgn="auto" latin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운영 산출물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1.1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컴포넌트도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1.2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배치도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1.3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사항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및 개별 작업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GRAPH(GITLAB)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후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맑은 고딕"/>
                <a:cs typeface="+mj-cs"/>
              </a:rPr>
              <a:t>목 차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Lucida Sans Unicode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32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8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배치도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5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시연 영상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82" y="1556792"/>
            <a:ext cx="8669635" cy="48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084967"/>
              </p:ext>
            </p:extLst>
          </p:nvPr>
        </p:nvGraphicFramePr>
        <p:xfrm>
          <a:off x="917577" y="1462027"/>
          <a:ext cx="7830887" cy="4415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0167"/>
                <a:gridCol w="3240360"/>
                <a:gridCol w="3240360"/>
              </a:tblGrid>
              <a:tr h="490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지적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수정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계획서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조직 구성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에고레스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 구성으로 수정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+mn-lt"/>
                        </a:rPr>
                        <a:t>H.W / S.W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상세 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문서에 관련 내용 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요구분석서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의 요구사항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과 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역할을 적합하게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통합 코딩 방법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effectLst/>
                          <a:latin typeface="+mn-lt"/>
                        </a:rPr>
                        <a:t>GitLab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사용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순차도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Actor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사이의 관계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UML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및 내용 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상태 전이도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중요하고 복잡한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Class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들로 선택하여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클래스 다이어그램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+mn-lt"/>
                        </a:rPr>
                        <a:t>Usecase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별이 아닌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Package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설계서에 맞게 코딩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설계서의 클래스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메소드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변수 이름과 실제 코드와 일치하도록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</a:tbl>
          </a:graphicData>
        </a:graphic>
      </p:graphicFrame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2.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수정 사항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568" y="119675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1216" y="1714732"/>
            <a:ext cx="8157102" cy="4774594"/>
            <a:chOff x="375338" y="809570"/>
            <a:chExt cx="8393323" cy="5715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338" y="3284984"/>
              <a:ext cx="8393323" cy="32403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338" y="809570"/>
              <a:ext cx="8393323" cy="2488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5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196752"/>
            <a:ext cx="72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1723291"/>
            <a:ext cx="8306321" cy="47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>
                <a:solidFill>
                  <a:srgbClr val="464646"/>
                </a:solidFill>
                <a:latin typeface="+mj-ea"/>
              </a:rPr>
              <a:t>4</a:t>
            </a: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개발 후 </a:t>
            </a:r>
            <a:r>
              <a:rPr lang="ko-KR" altLang="en-US" sz="3100" dirty="0" err="1" smtClean="0">
                <a:solidFill>
                  <a:srgbClr val="464646"/>
                </a:solidFill>
                <a:latin typeface="+mj-ea"/>
              </a:rPr>
              <a:t>느낀점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889248" y="1556792"/>
            <a:ext cx="7571184" cy="3229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Requirement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시작점이고 기준점이다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설계의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작업분해 및 일정계획의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팀원간 역할 분담 및 의사소통의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각자 개발한 모듈을 하나로 합치는 것이 힘들다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개발시 협업툴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(GIT)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사용하는 것에 대한 편리성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(COMMIT, BRANCH, CHECKOUT, MERGE)</a:t>
            </a:r>
          </a:p>
          <a:p>
            <a:pPr marL="56692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211</Words>
  <Application>Microsoft Office PowerPoint</Application>
  <PresentationFormat>On-screen Show (4:3)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HY견고딕</vt:lpstr>
      <vt:lpstr>HY헤드라인M</vt:lpstr>
      <vt:lpstr>맑은 고딕</vt:lpstr>
      <vt:lpstr>휴먼고딕</vt:lpstr>
      <vt:lpstr>Arial</vt:lpstr>
      <vt:lpstr>Lucida Sans Unicode</vt:lpstr>
      <vt:lpstr>Verdana</vt:lpstr>
      <vt:lpstr>Wingdings</vt:lpstr>
      <vt:lpstr>Wingdings 3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PHW</cp:lastModifiedBy>
  <cp:revision>107</cp:revision>
  <dcterms:created xsi:type="dcterms:W3CDTF">2013-12-04T14:28:54Z</dcterms:created>
  <dcterms:modified xsi:type="dcterms:W3CDTF">2015-12-06T06:06:26Z</dcterms:modified>
</cp:coreProperties>
</file>